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17" r:id="rId13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33" Type="http://schemas.openxmlformats.org/officeDocument/2006/relationships/slide" Target="slides/slide6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33c5e4031bd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3" name="Google Shape;4263;g33c5e4031bd_0_5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0.png"/><Relationship Id="rId4" Type="http://schemas.openxmlformats.org/officeDocument/2006/relationships/image" Target="../media/image135.png"/></Relationships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64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p630"/>
          <p:cNvSpPr txBox="1"/>
          <p:nvPr>
            <p:ph type="title"/>
          </p:nvPr>
        </p:nvSpPr>
        <p:spPr>
          <a:xfrm>
            <a:off x="457200" y="171450"/>
            <a:ext cx="7543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zh-CN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Convert Fractions to Decimals</a:t>
            </a:r>
            <a:endParaRPr/>
          </a:p>
        </p:txBody>
      </p:sp>
      <p:sp>
        <p:nvSpPr>
          <p:cNvPr id="4266" name="Google Shape;4266;p630"/>
          <p:cNvSpPr txBox="1"/>
          <p:nvPr/>
        </p:nvSpPr>
        <p:spPr>
          <a:xfrm>
            <a:off x="1219200" y="2114550"/>
            <a:ext cx="21177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1000</a:t>
            </a:r>
            <a:endParaRPr/>
          </a:p>
        </p:txBody>
      </p:sp>
      <p:cxnSp>
        <p:nvCxnSpPr>
          <p:cNvPr id="4267" name="Google Shape;4267;p630"/>
          <p:cNvCxnSpPr/>
          <p:nvPr/>
        </p:nvCxnSpPr>
        <p:spPr>
          <a:xfrm>
            <a:off x="1431925" y="2171700"/>
            <a:ext cx="17526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68" name="Google Shape;4268;p630"/>
          <p:cNvSpPr txBox="1"/>
          <p:nvPr/>
        </p:nvSpPr>
        <p:spPr>
          <a:xfrm>
            <a:off x="1431925" y="1543050"/>
            <a:ext cx="1905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567</a:t>
            </a:r>
            <a:endParaRPr/>
          </a:p>
        </p:txBody>
      </p:sp>
      <p:pic>
        <p:nvPicPr>
          <p:cNvPr id="4269" name="Google Shape;4269;p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0525" y="3028950"/>
            <a:ext cx="5981700" cy="83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0" name="Google Shape;4270;p630"/>
          <p:cNvCxnSpPr/>
          <p:nvPr/>
        </p:nvCxnSpPr>
        <p:spPr>
          <a:xfrm rot="10800000">
            <a:off x="3184525" y="2457450"/>
            <a:ext cx="12192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71" name="Google Shape;4271;p630"/>
          <p:cNvSpPr txBox="1"/>
          <p:nvPr/>
        </p:nvSpPr>
        <p:spPr>
          <a:xfrm>
            <a:off x="4556125" y="1657350"/>
            <a:ext cx="37338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is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thousandths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 so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7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needs to be in the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thousandths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place.</a:t>
            </a:r>
            <a:endParaRPr/>
          </a:p>
        </p:txBody>
      </p:sp>
      <p:sp>
        <p:nvSpPr>
          <p:cNvPr id="4272" name="Google Shape;4272;p630"/>
          <p:cNvSpPr txBox="1"/>
          <p:nvPr/>
        </p:nvSpPr>
        <p:spPr>
          <a:xfrm>
            <a:off x="2955925" y="331470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4273" name="Google Shape;4273;p630"/>
          <p:cNvSpPr txBox="1"/>
          <p:nvPr/>
        </p:nvSpPr>
        <p:spPr>
          <a:xfrm>
            <a:off x="4479925" y="325755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4274" name="Google Shape;4274;p630"/>
          <p:cNvSpPr txBox="1"/>
          <p:nvPr/>
        </p:nvSpPr>
        <p:spPr>
          <a:xfrm>
            <a:off x="4022725" y="4229100"/>
            <a:ext cx="2133600" cy="783600"/>
          </a:xfrm>
          <a:prstGeom prst="rect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nito"/>
              <a:buNone/>
            </a:pPr>
            <a:r>
              <a:rPr b="1" i="0" lang="zh-CN" sz="60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.567</a:t>
            </a:r>
            <a:endParaRPr/>
          </a:p>
        </p:txBody>
      </p:sp>
      <p:sp>
        <p:nvSpPr>
          <p:cNvPr id="4275" name="Google Shape;4275;p630"/>
          <p:cNvSpPr txBox="1"/>
          <p:nvPr/>
        </p:nvSpPr>
        <p:spPr>
          <a:xfrm>
            <a:off x="6384925" y="325755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pic>
        <p:nvPicPr>
          <p:cNvPr id="4276" name="Google Shape;4276;p6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9200" y="5155406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